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61" r:id="rId3"/>
    <p:sldId id="562" r:id="rId4"/>
    <p:sldId id="563" r:id="rId5"/>
    <p:sldId id="564" r:id="rId6"/>
    <p:sldId id="565" r:id="rId7"/>
    <p:sldId id="566" r:id="rId8"/>
    <p:sldId id="5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A072F-8374-4544-9DCB-677BAB81C8A2}" v="3" dt="2024-04-04T10:38:03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87F3-DDDE-405D-A5A7-2CC653DA668F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E9E-EE6A-4C2C-BFF5-68F9189446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21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87F3-DDDE-405D-A5A7-2CC653DA668F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E9E-EE6A-4C2C-BFF5-68F9189446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87F3-DDDE-405D-A5A7-2CC653DA668F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E9E-EE6A-4C2C-BFF5-68F9189446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97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87F3-DDDE-405D-A5A7-2CC653DA668F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E9E-EE6A-4C2C-BFF5-68F9189446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1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87F3-DDDE-405D-A5A7-2CC653DA668F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E9E-EE6A-4C2C-BFF5-68F9189446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90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87F3-DDDE-405D-A5A7-2CC653DA668F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E9E-EE6A-4C2C-BFF5-68F9189446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48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87F3-DDDE-405D-A5A7-2CC653DA668F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E9E-EE6A-4C2C-BFF5-68F9189446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38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87F3-DDDE-405D-A5A7-2CC653DA668F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E9E-EE6A-4C2C-BFF5-68F9189446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79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87F3-DDDE-405D-A5A7-2CC653DA668F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E9E-EE6A-4C2C-BFF5-68F9189446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2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87F3-DDDE-405D-A5A7-2CC653DA668F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E9E-EE6A-4C2C-BFF5-68F9189446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19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87F3-DDDE-405D-A5A7-2CC653DA668F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E9E-EE6A-4C2C-BFF5-68F9189446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16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D787F3-DDDE-405D-A5A7-2CC653DA668F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0BBE9E-EE6A-4C2C-BFF5-68F9189446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36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13C6E-C4DB-1E5F-427D-18EC4BD1A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9547" y="1130534"/>
            <a:ext cx="5125497" cy="2507351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6000"/>
              <a:t>De Ringaanpak</a:t>
            </a:r>
            <a:endParaRPr lang="nl-NL" sz="6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14F3AB-6942-D490-DDCB-79C6B57B2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9547" y="3621343"/>
            <a:ext cx="4499130" cy="2009406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nl-NL" i="1" dirty="0"/>
              <a:t>Een groepsdynamische aanpak voor een veilige klas</a:t>
            </a:r>
          </a:p>
          <a:p>
            <a:pPr algn="l"/>
            <a:endParaRPr lang="nl-NL" dirty="0"/>
          </a:p>
          <a:p>
            <a:pPr algn="l"/>
            <a:endParaRPr lang="nl-NL" b="1" dirty="0"/>
          </a:p>
          <a:p>
            <a:pPr algn="l"/>
            <a:r>
              <a:rPr lang="nl-NL" b="1" dirty="0"/>
              <a:t>BESCHRIJVINGEN VAN DE RINGEN</a:t>
            </a:r>
          </a:p>
        </p:txBody>
      </p:sp>
      <p:pic>
        <p:nvPicPr>
          <p:cNvPr id="8" name="Afbeelding 7" descr="Afbeelding met Graphics, Lettertype, logo, symbool&#10;&#10;Automatisch gegenereerde beschrijving">
            <a:extLst>
              <a:ext uri="{FF2B5EF4-FFF2-40B4-BE49-F238E27FC236}">
                <a16:creationId xmlns:a16="http://schemas.microsoft.com/office/drawing/2014/main" id="{271C29B2-F6D4-E43D-A435-59BC2EB0E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50" y="700641"/>
            <a:ext cx="963194" cy="311666"/>
          </a:xfrm>
          <a:prstGeom prst="rect">
            <a:avLst/>
          </a:prstGeom>
        </p:spPr>
      </p:pic>
      <p:pic>
        <p:nvPicPr>
          <p:cNvPr id="9" name="Afbeelding 8" descr="Afbeelding met tekst, cirkel, schermopname, boek&#10;&#10;Automatisch gegenereerde beschrijving">
            <a:extLst>
              <a:ext uri="{FF2B5EF4-FFF2-40B4-BE49-F238E27FC236}">
                <a16:creationId xmlns:a16="http://schemas.microsoft.com/office/drawing/2014/main" id="{03B0420D-F91F-BD16-BB38-44B5DFC6B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204517"/>
            <a:ext cx="3439160" cy="48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1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42" y="836712"/>
            <a:ext cx="9166239" cy="5156009"/>
          </a:xfrm>
        </p:spPr>
      </p:pic>
    </p:spTree>
    <p:extLst>
      <p:ext uri="{BB962C8B-B14F-4D97-AF65-F5344CB8AC3E}">
        <p14:creationId xmlns:p14="http://schemas.microsoft.com/office/powerpoint/2010/main" val="58847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135"/>
            <a:ext cx="9227709" cy="519058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277EB83-DA40-D6D5-55D7-8AB3CD1D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75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3" y="849961"/>
            <a:ext cx="9153663" cy="5148935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626A86D-5C99-0AF9-1630-7FA5FDD8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92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678"/>
            <a:ext cx="9144000" cy="514350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9F320BD-EAC9-0980-4C4A-7157F495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87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3999" cy="51435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0FF4469-D559-746F-9690-AB81DB1D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01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A0E0492-A0B2-A3D7-76B5-DEEC73F12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18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654AC60-C8A8-4314-3226-76C8B376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8761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13</Words>
  <Application>Microsoft Office PowerPoint</Application>
  <PresentationFormat>Diavoorstelling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Kantoorthema</vt:lpstr>
      <vt:lpstr>De Ringaanpak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Ringaanpak</dc:title>
  <dc:creator>Barry Redeker</dc:creator>
  <cp:lastModifiedBy>Barry Redeker</cp:lastModifiedBy>
  <cp:revision>3</cp:revision>
  <dcterms:created xsi:type="dcterms:W3CDTF">2024-03-06T11:37:48Z</dcterms:created>
  <dcterms:modified xsi:type="dcterms:W3CDTF">2024-04-08T09:49:18Z</dcterms:modified>
</cp:coreProperties>
</file>